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7b68bb529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b68bb529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7b8994490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7b8994490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7b89944908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7b89944908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several challenges we </a:t>
            </a:r>
            <a:r>
              <a:rPr lang="en"/>
              <a:t>encountered</a:t>
            </a:r>
            <a:r>
              <a:rPr lang="en"/>
              <a:t> during the development. Besides using the joystick and gravity to control the characters, we also implement speech control, accelerometer control, and magnate control. To let the pets understand all those, we indue them with the “intelligence” by machine learning algorithms.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7b68bb529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b68bb529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7b89944908_0_9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b89944908_0_9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7b89944908_0_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b89944908_0_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7b89944908_0_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7b89944908_0_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7b89944908_0_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7b89944908_0_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7b89944908_0_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b89944908_0_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7b68bb529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b68bb529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b89944908_0_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b89944908_0_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title"/>
          </p:nvPr>
        </p:nvSpPr>
        <p:spPr>
          <a:xfrm>
            <a:off x="6097750" y="3588375"/>
            <a:ext cx="3449400" cy="2336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t>Created by:</a:t>
            </a:r>
            <a:endParaRPr sz="1800"/>
          </a:p>
          <a:p>
            <a:pPr indent="0" lvl="0" marL="0" rtl="0" algn="l">
              <a:lnSpc>
                <a:spcPct val="115000"/>
              </a:lnSpc>
              <a:spcBef>
                <a:spcPts val="0"/>
              </a:spcBef>
              <a:spcAft>
                <a:spcPts val="0"/>
              </a:spcAft>
              <a:buNone/>
            </a:pPr>
            <a:r>
              <a:rPr lang="en" sz="1800"/>
              <a:t>Yan Kuang,</a:t>
            </a:r>
            <a:r>
              <a:rPr lang="en" sz="1800"/>
              <a:t>Haya Alhumaid, </a:t>
            </a:r>
            <a:r>
              <a:rPr lang="en" sz="1800"/>
              <a:t>Xavier Carrillo,</a:t>
            </a:r>
            <a:r>
              <a:rPr lang="en" sz="1800"/>
              <a:t>Bowei Tian</a:t>
            </a:r>
            <a:endParaRPr sz="1800"/>
          </a:p>
        </p:txBody>
      </p:sp>
      <p:pic>
        <p:nvPicPr>
          <p:cNvPr id="87" name="Google Shape;87;p13"/>
          <p:cNvPicPr preferRelativeResize="0"/>
          <p:nvPr/>
        </p:nvPicPr>
        <p:blipFill>
          <a:blip r:embed="rId3">
            <a:alphaModFix/>
          </a:blip>
          <a:stretch>
            <a:fillRect/>
          </a:stretch>
        </p:blipFill>
        <p:spPr>
          <a:xfrm>
            <a:off x="110100" y="207500"/>
            <a:ext cx="5887301" cy="4408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Demonstration</a:t>
            </a:r>
            <a:endParaRPr/>
          </a:p>
        </p:txBody>
      </p:sp>
      <p:pic>
        <p:nvPicPr>
          <p:cNvPr id="149" name="Google Shape;149;p22"/>
          <p:cNvPicPr preferRelativeResize="0"/>
          <p:nvPr/>
        </p:nvPicPr>
        <p:blipFill rotWithShape="1">
          <a:blip r:embed="rId3">
            <a:alphaModFix/>
          </a:blip>
          <a:srcRect b="23270" l="33733" r="33736" t="23270"/>
          <a:stretch/>
        </p:blipFill>
        <p:spPr>
          <a:xfrm>
            <a:off x="3222650" y="1660425"/>
            <a:ext cx="3417700" cy="3372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&amp; Solutions</a:t>
            </a:r>
            <a:endParaRPr/>
          </a:p>
        </p:txBody>
      </p:sp>
      <p:sp>
        <p:nvSpPr>
          <p:cNvPr id="155" name="Google Shape;155;p2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Machine Learning</a:t>
            </a:r>
            <a:endParaRPr/>
          </a:p>
          <a:p>
            <a:pPr indent="-311150" lvl="0" marL="457200" rtl="0" algn="l">
              <a:spcBef>
                <a:spcPts val="0"/>
              </a:spcBef>
              <a:spcAft>
                <a:spcPts val="0"/>
              </a:spcAft>
              <a:buSzPts val="1300"/>
              <a:buChar char="●"/>
            </a:pPr>
            <a:r>
              <a:rPr lang="en"/>
              <a:t>Accuracy</a:t>
            </a:r>
            <a:endParaRPr/>
          </a:p>
          <a:p>
            <a:pPr indent="-311150" lvl="0" marL="457200" rtl="0" algn="l">
              <a:spcBef>
                <a:spcPts val="0"/>
              </a:spcBef>
              <a:spcAft>
                <a:spcPts val="0"/>
              </a:spcAft>
              <a:buSzPts val="1300"/>
              <a:buChar char="●"/>
            </a:pPr>
            <a:r>
              <a:rPr lang="en"/>
              <a:t>Bluetooth Connection</a:t>
            </a:r>
            <a:endParaRPr/>
          </a:p>
          <a:p>
            <a:pPr indent="0" lvl="0" marL="45720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Pet in the Maze</a:t>
            </a:r>
            <a:endParaRPr/>
          </a:p>
        </p:txBody>
      </p:sp>
      <p:sp>
        <p:nvSpPr>
          <p:cNvPr id="93" name="Google Shape;93;p14"/>
          <p:cNvSpPr txBox="1"/>
          <p:nvPr>
            <p:ph idx="1" type="body"/>
          </p:nvPr>
        </p:nvSpPr>
        <p:spPr>
          <a:xfrm>
            <a:off x="729450" y="2078875"/>
            <a:ext cx="28671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There are many types of shared racing games out there in the </a:t>
            </a:r>
            <a:r>
              <a:rPr lang="en" sz="1400"/>
              <a:t>marketplace</a:t>
            </a:r>
            <a:r>
              <a:rPr lang="en" sz="1400"/>
              <a:t>. But we strived to make a fun game that you could play by yourself or a  friend  that is different than the others and changed the way you play.</a:t>
            </a:r>
            <a:endParaRPr sz="1400"/>
          </a:p>
          <a:p>
            <a:pPr indent="0" lvl="0" marL="0" rtl="0" algn="l">
              <a:spcBef>
                <a:spcPts val="1600"/>
              </a:spcBef>
              <a:spcAft>
                <a:spcPts val="1600"/>
              </a:spcAft>
              <a:buNone/>
            </a:pPr>
            <a:r>
              <a:t/>
            </a:r>
            <a:endParaRPr sz="1400"/>
          </a:p>
        </p:txBody>
      </p:sp>
      <p:pic>
        <p:nvPicPr>
          <p:cNvPr id="94" name="Google Shape;94;p14"/>
          <p:cNvPicPr preferRelativeResize="0"/>
          <p:nvPr/>
        </p:nvPicPr>
        <p:blipFill>
          <a:blip r:embed="rId3">
            <a:alphaModFix/>
          </a:blip>
          <a:stretch>
            <a:fillRect/>
          </a:stretch>
        </p:blipFill>
        <p:spPr>
          <a:xfrm>
            <a:off x="4118625" y="1007250"/>
            <a:ext cx="4543375" cy="4024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Hamster</a:t>
            </a:r>
            <a:endParaRPr/>
          </a:p>
        </p:txBody>
      </p:sp>
      <p:sp>
        <p:nvSpPr>
          <p:cNvPr id="100" name="Google Shape;100;p1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The hamsters movement is based on vibrations picked up by the phone. The user lays down their phone and hits around it. The hamster will then run away in the opposite direction.</a:t>
            </a:r>
            <a:endParaRPr/>
          </a:p>
        </p:txBody>
      </p:sp>
      <p:pic>
        <p:nvPicPr>
          <p:cNvPr id="101" name="Google Shape;101;p15"/>
          <p:cNvPicPr preferRelativeResize="0"/>
          <p:nvPr/>
        </p:nvPicPr>
        <p:blipFill rotWithShape="1">
          <a:blip r:embed="rId3">
            <a:alphaModFix/>
          </a:blip>
          <a:srcRect b="-6112" l="0" r="0" t="0"/>
          <a:stretch/>
        </p:blipFill>
        <p:spPr>
          <a:xfrm>
            <a:off x="729450" y="2078875"/>
            <a:ext cx="3774300" cy="2261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Dog</a:t>
            </a:r>
            <a:endParaRPr/>
          </a:p>
        </p:txBody>
      </p:sp>
      <p:sp>
        <p:nvSpPr>
          <p:cNvPr id="107" name="Google Shape;107;p1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A lot like an actual dog, the dog will move based on voice commands. The user speaks into the microphone giving commands move up, move down, move left and move right and the dog responds accordingly.</a:t>
            </a:r>
            <a:endParaRPr/>
          </a:p>
        </p:txBody>
      </p:sp>
      <p:pic>
        <p:nvPicPr>
          <p:cNvPr id="108" name="Google Shape;108;p16"/>
          <p:cNvPicPr preferRelativeResize="0"/>
          <p:nvPr/>
        </p:nvPicPr>
        <p:blipFill>
          <a:blip r:embed="rId3">
            <a:alphaModFix/>
          </a:blip>
          <a:stretch>
            <a:fillRect/>
          </a:stretch>
        </p:blipFill>
        <p:spPr>
          <a:xfrm>
            <a:off x="729450" y="2078875"/>
            <a:ext cx="3774300" cy="2261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Hedgehog</a:t>
            </a:r>
            <a:endParaRPr/>
          </a:p>
        </p:txBody>
      </p:sp>
      <p:sp>
        <p:nvSpPr>
          <p:cNvPr id="114" name="Google Shape;114;p17"/>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The hedgehog’s movement is based on rolling in the maze. The user can tilt their phone one direction or the other and the hedgehog will roll based on the angle of the phone.</a:t>
            </a:r>
            <a:endParaRPr/>
          </a:p>
        </p:txBody>
      </p:sp>
      <p:pic>
        <p:nvPicPr>
          <p:cNvPr id="115" name="Google Shape;115;p17"/>
          <p:cNvPicPr preferRelativeResize="0"/>
          <p:nvPr/>
        </p:nvPicPr>
        <p:blipFill>
          <a:blip r:embed="rId3">
            <a:alphaModFix/>
          </a:blip>
          <a:stretch>
            <a:fillRect/>
          </a:stretch>
        </p:blipFill>
        <p:spPr>
          <a:xfrm>
            <a:off x="729450" y="2078875"/>
            <a:ext cx="3774300" cy="2261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Rabbit</a:t>
            </a:r>
            <a:endParaRPr/>
          </a:p>
        </p:txBody>
      </p:sp>
      <p:sp>
        <p:nvSpPr>
          <p:cNvPr id="121" name="Google Shape;121;p1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The rabbit will follow the carrot it is offered. In this case that carrot is a magnet, that is held around the phone, with rabbit heading toward the direction of the magnet.</a:t>
            </a:r>
            <a:endParaRPr/>
          </a:p>
        </p:txBody>
      </p:sp>
      <p:pic>
        <p:nvPicPr>
          <p:cNvPr id="122" name="Google Shape;122;p18"/>
          <p:cNvPicPr preferRelativeResize="0"/>
          <p:nvPr/>
        </p:nvPicPr>
        <p:blipFill>
          <a:blip r:embed="rId3">
            <a:alphaModFix/>
          </a:blip>
          <a:stretch>
            <a:fillRect/>
          </a:stretch>
        </p:blipFill>
        <p:spPr>
          <a:xfrm>
            <a:off x="558650" y="2078863"/>
            <a:ext cx="3774300" cy="2220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Turtle</a:t>
            </a:r>
            <a:endParaRPr/>
          </a:p>
        </p:txBody>
      </p:sp>
      <p:sp>
        <p:nvSpPr>
          <p:cNvPr id="128" name="Google Shape;128;p19"/>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The simplest of the five to control but also the slowest, is the turtle. This character is moved by a joystick.</a:t>
            </a:r>
            <a:endParaRPr sz="1400"/>
          </a:p>
          <a:p>
            <a:pPr indent="0" lvl="0" marL="0" rtl="0" algn="l">
              <a:spcBef>
                <a:spcPts val="1600"/>
              </a:spcBef>
              <a:spcAft>
                <a:spcPts val="1600"/>
              </a:spcAft>
              <a:buNone/>
            </a:pPr>
            <a:r>
              <a:t/>
            </a:r>
            <a:endParaRPr/>
          </a:p>
        </p:txBody>
      </p:sp>
      <p:pic>
        <p:nvPicPr>
          <p:cNvPr id="129" name="Google Shape;129;p19"/>
          <p:cNvPicPr preferRelativeResize="0"/>
          <p:nvPr/>
        </p:nvPicPr>
        <p:blipFill>
          <a:blip r:embed="rId3">
            <a:alphaModFix/>
          </a:blip>
          <a:stretch>
            <a:fillRect/>
          </a:stretch>
        </p:blipFill>
        <p:spPr>
          <a:xfrm>
            <a:off x="729450" y="2078875"/>
            <a:ext cx="3774300" cy="2261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Maps</a:t>
            </a:r>
            <a:endParaRPr/>
          </a:p>
        </p:txBody>
      </p:sp>
      <p:pic>
        <p:nvPicPr>
          <p:cNvPr id="135" name="Google Shape;135;p20"/>
          <p:cNvPicPr preferRelativeResize="0"/>
          <p:nvPr/>
        </p:nvPicPr>
        <p:blipFill>
          <a:blip r:embed="rId3">
            <a:alphaModFix/>
          </a:blip>
          <a:stretch>
            <a:fillRect/>
          </a:stretch>
        </p:blipFill>
        <p:spPr>
          <a:xfrm>
            <a:off x="0" y="2078875"/>
            <a:ext cx="4442525" cy="3064624"/>
          </a:xfrm>
          <a:prstGeom prst="rect">
            <a:avLst/>
          </a:prstGeom>
          <a:noFill/>
          <a:ln>
            <a:noFill/>
          </a:ln>
        </p:spPr>
      </p:pic>
      <p:pic>
        <p:nvPicPr>
          <p:cNvPr id="136" name="Google Shape;136;p20"/>
          <p:cNvPicPr preferRelativeResize="0"/>
          <p:nvPr/>
        </p:nvPicPr>
        <p:blipFill>
          <a:blip r:embed="rId4">
            <a:alphaModFix/>
          </a:blip>
          <a:stretch>
            <a:fillRect/>
          </a:stretch>
        </p:blipFill>
        <p:spPr>
          <a:xfrm>
            <a:off x="4701475" y="2078875"/>
            <a:ext cx="4442525" cy="30646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t>
            </a:r>
            <a:endParaRPr/>
          </a:p>
        </p:txBody>
      </p:sp>
      <p:pic>
        <p:nvPicPr>
          <p:cNvPr id="142" name="Google Shape;142;p21"/>
          <p:cNvPicPr preferRelativeResize="0"/>
          <p:nvPr/>
        </p:nvPicPr>
        <p:blipFill>
          <a:blip r:embed="rId3">
            <a:alphaModFix/>
          </a:blip>
          <a:stretch>
            <a:fillRect/>
          </a:stretch>
        </p:blipFill>
        <p:spPr>
          <a:xfrm>
            <a:off x="0" y="1853850"/>
            <a:ext cx="4420202" cy="3286074"/>
          </a:xfrm>
          <a:prstGeom prst="rect">
            <a:avLst/>
          </a:prstGeom>
          <a:noFill/>
          <a:ln>
            <a:noFill/>
          </a:ln>
        </p:spPr>
      </p:pic>
      <p:pic>
        <p:nvPicPr>
          <p:cNvPr id="143" name="Google Shape;143;p21"/>
          <p:cNvPicPr preferRelativeResize="0"/>
          <p:nvPr/>
        </p:nvPicPr>
        <p:blipFill>
          <a:blip r:embed="rId4">
            <a:alphaModFix/>
          </a:blip>
          <a:stretch>
            <a:fillRect/>
          </a:stretch>
        </p:blipFill>
        <p:spPr>
          <a:xfrm>
            <a:off x="4723800" y="1853850"/>
            <a:ext cx="4420199" cy="32860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